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3"/>
  </p:notesMasterIdLst>
  <p:sldIdLst>
    <p:sldId id="256" r:id="rId2"/>
  </p:sldIdLst>
  <p:sldSz cx="8001000" cy="5257800"/>
  <p:notesSz cx="6858000" cy="9144000"/>
  <p:embeddedFontLst>
    <p:embeddedFont>
      <p:font typeface="Calibri" panose="020F0502020204030204" pitchFamily="34" charset="0"/>
      <p:regular r:id="rId4"/>
      <p:bold r:id="rId5"/>
      <p:italic r:id="rId6"/>
      <p:boldItalic r:id="rId7"/>
    </p:embeddedFont>
    <p:embeddedFont>
      <p:font typeface="Century Gothic" panose="020B0502020202020204" pitchFamily="34" charset="0"/>
      <p:regular r:id="rId8"/>
      <p:bold r:id="rId9"/>
      <p:italic r:id="rId10"/>
      <p:boldItalic r:id="rId11"/>
    </p:embeddedFont>
    <p:embeddedFont>
      <p:font typeface="Webdings" pitchFamily="2" charset="2"/>
      <p:regular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563"/>
    <a:srgbClr val="7D261C"/>
    <a:srgbClr val="E6CE90"/>
    <a:srgbClr val="E6D59E"/>
    <a:srgbClr val="5A16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98"/>
    <p:restoredTop sz="94681"/>
  </p:normalViewPr>
  <p:slideViewPr>
    <p:cSldViewPr snapToGrid="0" snapToObjects="1">
      <p:cViewPr varScale="1">
        <p:scale>
          <a:sx n="140" d="100"/>
          <a:sy n="140" d="100"/>
        </p:scale>
        <p:origin x="15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2EA43-6CA7-C742-9A0B-1F93F9F6E141}" type="datetimeFigureOut">
              <a:rPr lang="en-US" smtClean="0"/>
              <a:t>10/24/21</a:t>
            </a:fld>
            <a:endParaRPr lang="en-US"/>
          </a:p>
        </p:txBody>
      </p:sp>
      <p:sp>
        <p:nvSpPr>
          <p:cNvPr id="4" name="Slide Image Placeholder 3"/>
          <p:cNvSpPr>
            <a:spLocks noGrp="1" noRot="1" noChangeAspect="1"/>
          </p:cNvSpPr>
          <p:nvPr>
            <p:ph type="sldImg" idx="2"/>
          </p:nvPr>
        </p:nvSpPr>
        <p:spPr>
          <a:xfrm>
            <a:off x="1081088" y="1143000"/>
            <a:ext cx="46958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EBAAE-4055-C54B-BA66-75923F2179D4}" type="slidenum">
              <a:rPr lang="en-US" smtClean="0"/>
              <a:t>‹#›</a:t>
            </a:fld>
            <a:endParaRPr lang="en-US"/>
          </a:p>
        </p:txBody>
      </p:sp>
    </p:spTree>
    <p:extLst>
      <p:ext uri="{BB962C8B-B14F-4D97-AF65-F5344CB8AC3E}">
        <p14:creationId xmlns:p14="http://schemas.microsoft.com/office/powerpoint/2010/main" val="182199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a:t>
            </a:r>
          </a:p>
          <a:p>
            <a:r>
              <a:rPr lang="en-US" dirty="0"/>
              <a:t>STEP 1: Use Slide 1 as a a TEMPLATE. Do not edit or delete this slide.</a:t>
            </a:r>
          </a:p>
          <a:p>
            <a:r>
              <a:rPr lang="en-US" dirty="0"/>
              <a:t>STEP 2: To create cards for your group of participants, first, review their reports and find the Personality Indicator for each participant.</a:t>
            </a:r>
          </a:p>
          <a:p>
            <a:r>
              <a:rPr lang="en-US" dirty="0"/>
              <a:t>STEP 3: Next, DUPLICATE slide one for the number of participants in your group (for instance, if you have 10 people, press </a:t>
            </a:r>
            <a:r>
              <a:rPr lang="en-US" dirty="0" err="1"/>
              <a:t>control+D</a:t>
            </a:r>
            <a:r>
              <a:rPr lang="en-US" dirty="0"/>
              <a:t> or </a:t>
            </a:r>
            <a:r>
              <a:rPr lang="en-US" dirty="0" err="1"/>
              <a:t>command+D</a:t>
            </a:r>
            <a:r>
              <a:rPr lang="en-US" dirty="0"/>
              <a:t> to DUPLICATE the slide). For best results, DUPLICATE, do NOT copy!</a:t>
            </a:r>
          </a:p>
          <a:p>
            <a:r>
              <a:rPr lang="en-US" dirty="0"/>
              <a:t>STEP 4: Edit the duplicated slides for each person in your group. (1) Type in their name. (2) move the DISC boxes around as needed to match up with their Personality Indicator. (e.g. for an SI, delete the D, delete the C, then switch the order of the S and the I.). (3) Edit the Dos and Don’ts with the information found on the participant’s report.</a:t>
            </a:r>
          </a:p>
          <a:p>
            <a:r>
              <a:rPr lang="en-US" dirty="0"/>
              <a:t>STEP 5: EXPORT THE SLIDES AS A </a:t>
            </a:r>
            <a:r>
              <a:rPr lang="en-US"/>
              <a:t>PDF DOCUMENT. </a:t>
            </a:r>
            <a:r>
              <a:rPr lang="en-US" dirty="0"/>
              <a:t>Then send to your printer to print these on glossy card stock OR have them laminated for each participant. See instructions below for your printer:</a:t>
            </a:r>
          </a:p>
          <a:p>
            <a:endParaRPr lang="en-US" dirty="0"/>
          </a:p>
          <a:p>
            <a:r>
              <a:rPr lang="en-US" dirty="0"/>
              <a:t>***PRINTING INSTRUCTIONS***</a:t>
            </a:r>
          </a:p>
          <a:p>
            <a:r>
              <a:rPr lang="en-US" dirty="0"/>
              <a:t>The cards are sized at 8.75 x 5.75. The final trim size should be 8.5 x 5.5 (half-letter).</a:t>
            </a:r>
          </a:p>
          <a:p>
            <a:r>
              <a:rPr lang="en-US" dirty="0"/>
              <a:t>Please print on a gloss cardstock weight or laminate.</a:t>
            </a:r>
          </a:p>
          <a:p>
            <a:endParaRPr lang="en-US" dirty="0"/>
          </a:p>
          <a:p>
            <a:endParaRPr lang="en-US" dirty="0"/>
          </a:p>
        </p:txBody>
      </p:sp>
      <p:sp>
        <p:nvSpPr>
          <p:cNvPr id="4" name="Slide Number Placeholder 3"/>
          <p:cNvSpPr>
            <a:spLocks noGrp="1"/>
          </p:cNvSpPr>
          <p:nvPr>
            <p:ph type="sldNum" sz="quarter" idx="5"/>
          </p:nvPr>
        </p:nvSpPr>
        <p:spPr/>
        <p:txBody>
          <a:bodyPr/>
          <a:lstStyle/>
          <a:p>
            <a:fld id="{7DEEBAAE-4055-C54B-BA66-75923F2179D4}" type="slidenum">
              <a:rPr lang="en-US" smtClean="0"/>
              <a:t>1</a:t>
            </a:fld>
            <a:endParaRPr lang="en-US"/>
          </a:p>
        </p:txBody>
      </p:sp>
    </p:spTree>
    <p:extLst>
      <p:ext uri="{BB962C8B-B14F-4D97-AF65-F5344CB8AC3E}">
        <p14:creationId xmlns:p14="http://schemas.microsoft.com/office/powerpoint/2010/main" val="2530831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0075" y="860478"/>
            <a:ext cx="6800850" cy="1830493"/>
          </a:xfrm>
        </p:spPr>
        <p:txBody>
          <a:bodyPr anchor="b"/>
          <a:lstStyle>
            <a:lvl1pPr algn="ctr">
              <a:defRPr sz="4600"/>
            </a:lvl1pPr>
          </a:lstStyle>
          <a:p>
            <a:r>
              <a:rPr lang="en-US"/>
              <a:t>Click to edit Master title style</a:t>
            </a:r>
            <a:endParaRPr lang="en-US" dirty="0"/>
          </a:p>
        </p:txBody>
      </p:sp>
      <p:sp>
        <p:nvSpPr>
          <p:cNvPr id="3" name="Subtitle 2"/>
          <p:cNvSpPr>
            <a:spLocks noGrp="1"/>
          </p:cNvSpPr>
          <p:nvPr>
            <p:ph type="subTitle" idx="1"/>
          </p:nvPr>
        </p:nvSpPr>
        <p:spPr>
          <a:xfrm>
            <a:off x="1000125" y="2761562"/>
            <a:ext cx="6000750" cy="1269418"/>
          </a:xfrm>
        </p:spPr>
        <p:txBody>
          <a:bodyPr/>
          <a:lstStyle>
            <a:lvl1pPr marL="0" indent="0" algn="ctr">
              <a:buNone/>
              <a:defRPr sz="1840"/>
            </a:lvl1pPr>
            <a:lvl2pPr marL="350535" indent="0" algn="ctr">
              <a:buNone/>
              <a:defRPr sz="1533"/>
            </a:lvl2pPr>
            <a:lvl3pPr marL="701070" indent="0" algn="ctr">
              <a:buNone/>
              <a:defRPr sz="1380"/>
            </a:lvl3pPr>
            <a:lvl4pPr marL="1051606" indent="0" algn="ctr">
              <a:buNone/>
              <a:defRPr sz="1227"/>
            </a:lvl4pPr>
            <a:lvl5pPr marL="1402141" indent="0" algn="ctr">
              <a:buNone/>
              <a:defRPr sz="1227"/>
            </a:lvl5pPr>
            <a:lvl6pPr marL="1752676" indent="0" algn="ctr">
              <a:buNone/>
              <a:defRPr sz="1227"/>
            </a:lvl6pPr>
            <a:lvl7pPr marL="2103211" indent="0" algn="ctr">
              <a:buNone/>
              <a:defRPr sz="1227"/>
            </a:lvl7pPr>
            <a:lvl8pPr marL="2453747" indent="0" algn="ctr">
              <a:buNone/>
              <a:defRPr sz="1227"/>
            </a:lvl8pPr>
            <a:lvl9pPr marL="2804282" indent="0" algn="ctr">
              <a:buNone/>
              <a:defRPr sz="122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C7A805-DB22-B042-938E-FD22458FD948}" type="datetimeFigureOut">
              <a:rPr lang="en-US" smtClean="0"/>
              <a:t>10/24/21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F3A1B-641C-E64E-8124-AA70B8304A83}" type="slidenum">
              <a:rPr lang="en-US" smtClean="0"/>
              <a:t>‹#›</a:t>
            </a:fld>
            <a:endParaRPr lang="en-US"/>
          </a:p>
        </p:txBody>
      </p:sp>
    </p:spTree>
    <p:extLst>
      <p:ext uri="{BB962C8B-B14F-4D97-AF65-F5344CB8AC3E}">
        <p14:creationId xmlns:p14="http://schemas.microsoft.com/office/powerpoint/2010/main" val="362459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C7A805-DB22-B042-938E-FD22458FD948}" type="datetimeFigureOut">
              <a:rPr lang="en-US" smtClean="0"/>
              <a:t>10/24/21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F3A1B-641C-E64E-8124-AA70B8304A83}" type="slidenum">
              <a:rPr lang="en-US" smtClean="0"/>
              <a:t>‹#›</a:t>
            </a:fld>
            <a:endParaRPr lang="en-US"/>
          </a:p>
        </p:txBody>
      </p:sp>
    </p:spTree>
    <p:extLst>
      <p:ext uri="{BB962C8B-B14F-4D97-AF65-F5344CB8AC3E}">
        <p14:creationId xmlns:p14="http://schemas.microsoft.com/office/powerpoint/2010/main" val="106705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25716" y="279929"/>
            <a:ext cx="1725216" cy="44557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50069" y="279929"/>
            <a:ext cx="5075634" cy="44557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C7A805-DB22-B042-938E-FD22458FD948}" type="datetimeFigureOut">
              <a:rPr lang="en-US" smtClean="0"/>
              <a:t>10/24/21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F3A1B-641C-E64E-8124-AA70B8304A83}" type="slidenum">
              <a:rPr lang="en-US" smtClean="0"/>
              <a:t>‹#›</a:t>
            </a:fld>
            <a:endParaRPr lang="en-US"/>
          </a:p>
        </p:txBody>
      </p:sp>
    </p:spTree>
    <p:extLst>
      <p:ext uri="{BB962C8B-B14F-4D97-AF65-F5344CB8AC3E}">
        <p14:creationId xmlns:p14="http://schemas.microsoft.com/office/powerpoint/2010/main" val="76734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C7A805-DB22-B042-938E-FD22458FD948}" type="datetimeFigureOut">
              <a:rPr lang="en-US" smtClean="0"/>
              <a:t>10/24/21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F3A1B-641C-E64E-8124-AA70B8304A83}" type="slidenum">
              <a:rPr lang="en-US" smtClean="0"/>
              <a:t>‹#›</a:t>
            </a:fld>
            <a:endParaRPr lang="en-US"/>
          </a:p>
        </p:txBody>
      </p:sp>
    </p:spTree>
    <p:extLst>
      <p:ext uri="{BB962C8B-B14F-4D97-AF65-F5344CB8AC3E}">
        <p14:creationId xmlns:p14="http://schemas.microsoft.com/office/powerpoint/2010/main" val="249024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5902" y="1310800"/>
            <a:ext cx="6900863" cy="2187098"/>
          </a:xfrm>
        </p:spPr>
        <p:txBody>
          <a:bodyPr anchor="b"/>
          <a:lstStyle>
            <a:lvl1pPr>
              <a:defRPr sz="4600"/>
            </a:lvl1pPr>
          </a:lstStyle>
          <a:p>
            <a:r>
              <a:rPr lang="en-US"/>
              <a:t>Click to edit Master title style</a:t>
            </a:r>
            <a:endParaRPr lang="en-US" dirty="0"/>
          </a:p>
        </p:txBody>
      </p:sp>
      <p:sp>
        <p:nvSpPr>
          <p:cNvPr id="3" name="Text Placeholder 2"/>
          <p:cNvSpPr>
            <a:spLocks noGrp="1"/>
          </p:cNvSpPr>
          <p:nvPr>
            <p:ph type="body" idx="1"/>
          </p:nvPr>
        </p:nvSpPr>
        <p:spPr>
          <a:xfrm>
            <a:off x="545902" y="3518590"/>
            <a:ext cx="6900863" cy="1150143"/>
          </a:xfrm>
        </p:spPr>
        <p:txBody>
          <a:bodyPr/>
          <a:lstStyle>
            <a:lvl1pPr marL="0" indent="0">
              <a:buNone/>
              <a:defRPr sz="1840">
                <a:solidFill>
                  <a:schemeClr val="tx1"/>
                </a:solidFill>
              </a:defRPr>
            </a:lvl1pPr>
            <a:lvl2pPr marL="350535" indent="0">
              <a:buNone/>
              <a:defRPr sz="1533">
                <a:solidFill>
                  <a:schemeClr val="tx1">
                    <a:tint val="75000"/>
                  </a:schemeClr>
                </a:solidFill>
              </a:defRPr>
            </a:lvl2pPr>
            <a:lvl3pPr marL="701070" indent="0">
              <a:buNone/>
              <a:defRPr sz="1380">
                <a:solidFill>
                  <a:schemeClr val="tx1">
                    <a:tint val="75000"/>
                  </a:schemeClr>
                </a:solidFill>
              </a:defRPr>
            </a:lvl3pPr>
            <a:lvl4pPr marL="1051606" indent="0">
              <a:buNone/>
              <a:defRPr sz="1227">
                <a:solidFill>
                  <a:schemeClr val="tx1">
                    <a:tint val="75000"/>
                  </a:schemeClr>
                </a:solidFill>
              </a:defRPr>
            </a:lvl4pPr>
            <a:lvl5pPr marL="1402141" indent="0">
              <a:buNone/>
              <a:defRPr sz="1227">
                <a:solidFill>
                  <a:schemeClr val="tx1">
                    <a:tint val="75000"/>
                  </a:schemeClr>
                </a:solidFill>
              </a:defRPr>
            </a:lvl5pPr>
            <a:lvl6pPr marL="1752676" indent="0">
              <a:buNone/>
              <a:defRPr sz="1227">
                <a:solidFill>
                  <a:schemeClr val="tx1">
                    <a:tint val="75000"/>
                  </a:schemeClr>
                </a:solidFill>
              </a:defRPr>
            </a:lvl6pPr>
            <a:lvl7pPr marL="2103211" indent="0">
              <a:buNone/>
              <a:defRPr sz="1227">
                <a:solidFill>
                  <a:schemeClr val="tx1">
                    <a:tint val="75000"/>
                  </a:schemeClr>
                </a:solidFill>
              </a:defRPr>
            </a:lvl7pPr>
            <a:lvl8pPr marL="2453747" indent="0">
              <a:buNone/>
              <a:defRPr sz="1227">
                <a:solidFill>
                  <a:schemeClr val="tx1">
                    <a:tint val="75000"/>
                  </a:schemeClr>
                </a:solidFill>
              </a:defRPr>
            </a:lvl8pPr>
            <a:lvl9pPr marL="2804282" indent="0">
              <a:buNone/>
              <a:defRPr sz="122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C7A805-DB22-B042-938E-FD22458FD948}" type="datetimeFigureOut">
              <a:rPr lang="en-US" smtClean="0"/>
              <a:t>10/24/21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F3A1B-641C-E64E-8124-AA70B8304A83}" type="slidenum">
              <a:rPr lang="en-US" smtClean="0"/>
              <a:t>‹#›</a:t>
            </a:fld>
            <a:endParaRPr lang="en-US"/>
          </a:p>
        </p:txBody>
      </p:sp>
    </p:spTree>
    <p:extLst>
      <p:ext uri="{BB962C8B-B14F-4D97-AF65-F5344CB8AC3E}">
        <p14:creationId xmlns:p14="http://schemas.microsoft.com/office/powerpoint/2010/main" val="3403873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50069" y="1399646"/>
            <a:ext cx="3400425" cy="33360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50506" y="1399646"/>
            <a:ext cx="3400425" cy="33360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C7A805-DB22-B042-938E-FD22458FD948}" type="datetimeFigureOut">
              <a:rPr lang="en-US" smtClean="0"/>
              <a:t>10/24/21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F3A1B-641C-E64E-8124-AA70B8304A83}" type="slidenum">
              <a:rPr lang="en-US" smtClean="0"/>
              <a:t>‹#›</a:t>
            </a:fld>
            <a:endParaRPr lang="en-US"/>
          </a:p>
        </p:txBody>
      </p:sp>
    </p:spTree>
    <p:extLst>
      <p:ext uri="{BB962C8B-B14F-4D97-AF65-F5344CB8AC3E}">
        <p14:creationId xmlns:p14="http://schemas.microsoft.com/office/powerpoint/2010/main" val="15575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1111" y="279930"/>
            <a:ext cx="6900863" cy="10162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551112" y="1288892"/>
            <a:ext cx="3384798" cy="631666"/>
          </a:xfrm>
        </p:spPr>
        <p:txBody>
          <a:bodyPr anchor="b"/>
          <a:lstStyle>
            <a:lvl1pPr marL="0" indent="0">
              <a:buNone/>
              <a:defRPr sz="1840" b="1"/>
            </a:lvl1pPr>
            <a:lvl2pPr marL="350535" indent="0">
              <a:buNone/>
              <a:defRPr sz="1533" b="1"/>
            </a:lvl2pPr>
            <a:lvl3pPr marL="701070" indent="0">
              <a:buNone/>
              <a:defRPr sz="1380" b="1"/>
            </a:lvl3pPr>
            <a:lvl4pPr marL="1051606" indent="0">
              <a:buNone/>
              <a:defRPr sz="1227" b="1"/>
            </a:lvl4pPr>
            <a:lvl5pPr marL="1402141" indent="0">
              <a:buNone/>
              <a:defRPr sz="1227" b="1"/>
            </a:lvl5pPr>
            <a:lvl6pPr marL="1752676" indent="0">
              <a:buNone/>
              <a:defRPr sz="1227" b="1"/>
            </a:lvl6pPr>
            <a:lvl7pPr marL="2103211" indent="0">
              <a:buNone/>
              <a:defRPr sz="1227" b="1"/>
            </a:lvl7pPr>
            <a:lvl8pPr marL="2453747" indent="0">
              <a:buNone/>
              <a:defRPr sz="1227" b="1"/>
            </a:lvl8pPr>
            <a:lvl9pPr marL="2804282" indent="0">
              <a:buNone/>
              <a:defRPr sz="1227" b="1"/>
            </a:lvl9pPr>
          </a:lstStyle>
          <a:p>
            <a:pPr lvl="0"/>
            <a:r>
              <a:rPr lang="en-US"/>
              <a:t>Edit Master text styles</a:t>
            </a:r>
          </a:p>
        </p:txBody>
      </p:sp>
      <p:sp>
        <p:nvSpPr>
          <p:cNvPr id="4" name="Content Placeholder 3"/>
          <p:cNvSpPr>
            <a:spLocks noGrp="1"/>
          </p:cNvSpPr>
          <p:nvPr>
            <p:ph sz="half" idx="2"/>
          </p:nvPr>
        </p:nvSpPr>
        <p:spPr>
          <a:xfrm>
            <a:off x="551112" y="1920557"/>
            <a:ext cx="3384798" cy="28248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050507" y="1288892"/>
            <a:ext cx="3401467" cy="631666"/>
          </a:xfrm>
        </p:spPr>
        <p:txBody>
          <a:bodyPr anchor="b"/>
          <a:lstStyle>
            <a:lvl1pPr marL="0" indent="0">
              <a:buNone/>
              <a:defRPr sz="1840" b="1"/>
            </a:lvl1pPr>
            <a:lvl2pPr marL="350535" indent="0">
              <a:buNone/>
              <a:defRPr sz="1533" b="1"/>
            </a:lvl2pPr>
            <a:lvl3pPr marL="701070" indent="0">
              <a:buNone/>
              <a:defRPr sz="1380" b="1"/>
            </a:lvl3pPr>
            <a:lvl4pPr marL="1051606" indent="0">
              <a:buNone/>
              <a:defRPr sz="1227" b="1"/>
            </a:lvl4pPr>
            <a:lvl5pPr marL="1402141" indent="0">
              <a:buNone/>
              <a:defRPr sz="1227" b="1"/>
            </a:lvl5pPr>
            <a:lvl6pPr marL="1752676" indent="0">
              <a:buNone/>
              <a:defRPr sz="1227" b="1"/>
            </a:lvl6pPr>
            <a:lvl7pPr marL="2103211" indent="0">
              <a:buNone/>
              <a:defRPr sz="1227" b="1"/>
            </a:lvl7pPr>
            <a:lvl8pPr marL="2453747" indent="0">
              <a:buNone/>
              <a:defRPr sz="1227" b="1"/>
            </a:lvl8pPr>
            <a:lvl9pPr marL="2804282" indent="0">
              <a:buNone/>
              <a:defRPr sz="1227" b="1"/>
            </a:lvl9pPr>
          </a:lstStyle>
          <a:p>
            <a:pPr lvl="0"/>
            <a:r>
              <a:rPr lang="en-US"/>
              <a:t>Edit Master text styles</a:t>
            </a:r>
          </a:p>
        </p:txBody>
      </p:sp>
      <p:sp>
        <p:nvSpPr>
          <p:cNvPr id="6" name="Content Placeholder 5"/>
          <p:cNvSpPr>
            <a:spLocks noGrp="1"/>
          </p:cNvSpPr>
          <p:nvPr>
            <p:ph sz="quarter" idx="4"/>
          </p:nvPr>
        </p:nvSpPr>
        <p:spPr>
          <a:xfrm>
            <a:off x="4050507" y="1920557"/>
            <a:ext cx="3401467" cy="28248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C7A805-DB22-B042-938E-FD22458FD948}" type="datetimeFigureOut">
              <a:rPr lang="en-US" smtClean="0"/>
              <a:t>10/24/21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F3A1B-641C-E64E-8124-AA70B8304A83}" type="slidenum">
              <a:rPr lang="en-US" smtClean="0"/>
              <a:t>‹#›</a:t>
            </a:fld>
            <a:endParaRPr lang="en-US"/>
          </a:p>
        </p:txBody>
      </p:sp>
    </p:spTree>
    <p:extLst>
      <p:ext uri="{BB962C8B-B14F-4D97-AF65-F5344CB8AC3E}">
        <p14:creationId xmlns:p14="http://schemas.microsoft.com/office/powerpoint/2010/main" val="337106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C7A805-DB22-B042-938E-FD22458FD948}" type="datetimeFigureOut">
              <a:rPr lang="en-US" smtClean="0"/>
              <a:t>10/24/21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F3A1B-641C-E64E-8124-AA70B8304A83}" type="slidenum">
              <a:rPr lang="en-US" smtClean="0"/>
              <a:t>‹#›</a:t>
            </a:fld>
            <a:endParaRPr lang="en-US"/>
          </a:p>
        </p:txBody>
      </p:sp>
    </p:spTree>
    <p:extLst>
      <p:ext uri="{BB962C8B-B14F-4D97-AF65-F5344CB8AC3E}">
        <p14:creationId xmlns:p14="http://schemas.microsoft.com/office/powerpoint/2010/main" val="142854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7A805-DB22-B042-938E-FD22458FD948}" type="datetimeFigureOut">
              <a:rPr lang="en-US" smtClean="0"/>
              <a:t>10/24/21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8F3A1B-641C-E64E-8124-AA70B8304A83}" type="slidenum">
              <a:rPr lang="en-US" smtClean="0"/>
              <a:t>‹#›</a:t>
            </a:fld>
            <a:endParaRPr lang="en-US"/>
          </a:p>
        </p:txBody>
      </p:sp>
    </p:spTree>
    <p:extLst>
      <p:ext uri="{BB962C8B-B14F-4D97-AF65-F5344CB8AC3E}">
        <p14:creationId xmlns:p14="http://schemas.microsoft.com/office/powerpoint/2010/main" val="131008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111" y="350520"/>
            <a:ext cx="2580531" cy="1226820"/>
          </a:xfrm>
        </p:spPr>
        <p:txBody>
          <a:bodyPr anchor="b"/>
          <a:lstStyle>
            <a:lvl1pPr>
              <a:defRPr sz="2453"/>
            </a:lvl1pPr>
          </a:lstStyle>
          <a:p>
            <a:r>
              <a:rPr lang="en-US"/>
              <a:t>Click to edit Master title style</a:t>
            </a:r>
            <a:endParaRPr lang="en-US" dirty="0"/>
          </a:p>
        </p:txBody>
      </p:sp>
      <p:sp>
        <p:nvSpPr>
          <p:cNvPr id="3" name="Content Placeholder 2"/>
          <p:cNvSpPr>
            <a:spLocks noGrp="1"/>
          </p:cNvSpPr>
          <p:nvPr>
            <p:ph idx="1"/>
          </p:nvPr>
        </p:nvSpPr>
        <p:spPr>
          <a:xfrm>
            <a:off x="3401467" y="757027"/>
            <a:ext cx="4050506" cy="3736446"/>
          </a:xfrm>
        </p:spPr>
        <p:txBody>
          <a:bodyPr/>
          <a:lstStyle>
            <a:lvl1pPr>
              <a:defRPr sz="2453"/>
            </a:lvl1pPr>
            <a:lvl2pPr>
              <a:defRPr sz="2147"/>
            </a:lvl2pPr>
            <a:lvl3pPr>
              <a:defRPr sz="1840"/>
            </a:lvl3pPr>
            <a:lvl4pPr>
              <a:defRPr sz="1533"/>
            </a:lvl4pPr>
            <a:lvl5pPr>
              <a:defRPr sz="1533"/>
            </a:lvl5pPr>
            <a:lvl6pPr>
              <a:defRPr sz="1533"/>
            </a:lvl6pPr>
            <a:lvl7pPr>
              <a:defRPr sz="1533"/>
            </a:lvl7pPr>
            <a:lvl8pPr>
              <a:defRPr sz="1533"/>
            </a:lvl8pPr>
            <a:lvl9pPr>
              <a:defRPr sz="15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111" y="1577340"/>
            <a:ext cx="2580531" cy="2922217"/>
          </a:xfrm>
        </p:spPr>
        <p:txBody>
          <a:bodyPr/>
          <a:lstStyle>
            <a:lvl1pPr marL="0" indent="0">
              <a:buNone/>
              <a:defRPr sz="1227"/>
            </a:lvl1pPr>
            <a:lvl2pPr marL="350535" indent="0">
              <a:buNone/>
              <a:defRPr sz="1073"/>
            </a:lvl2pPr>
            <a:lvl3pPr marL="701070" indent="0">
              <a:buNone/>
              <a:defRPr sz="920"/>
            </a:lvl3pPr>
            <a:lvl4pPr marL="1051606" indent="0">
              <a:buNone/>
              <a:defRPr sz="767"/>
            </a:lvl4pPr>
            <a:lvl5pPr marL="1402141" indent="0">
              <a:buNone/>
              <a:defRPr sz="767"/>
            </a:lvl5pPr>
            <a:lvl6pPr marL="1752676" indent="0">
              <a:buNone/>
              <a:defRPr sz="767"/>
            </a:lvl6pPr>
            <a:lvl7pPr marL="2103211" indent="0">
              <a:buNone/>
              <a:defRPr sz="767"/>
            </a:lvl7pPr>
            <a:lvl8pPr marL="2453747" indent="0">
              <a:buNone/>
              <a:defRPr sz="767"/>
            </a:lvl8pPr>
            <a:lvl9pPr marL="2804282" indent="0">
              <a:buNone/>
              <a:defRPr sz="767"/>
            </a:lvl9pPr>
          </a:lstStyle>
          <a:p>
            <a:pPr lvl="0"/>
            <a:r>
              <a:rPr lang="en-US"/>
              <a:t>Edit Master text styles</a:t>
            </a:r>
          </a:p>
        </p:txBody>
      </p:sp>
      <p:sp>
        <p:nvSpPr>
          <p:cNvPr id="5" name="Date Placeholder 4"/>
          <p:cNvSpPr>
            <a:spLocks noGrp="1"/>
          </p:cNvSpPr>
          <p:nvPr>
            <p:ph type="dt" sz="half" idx="10"/>
          </p:nvPr>
        </p:nvSpPr>
        <p:spPr/>
        <p:txBody>
          <a:bodyPr/>
          <a:lstStyle/>
          <a:p>
            <a:fld id="{50C7A805-DB22-B042-938E-FD22458FD948}" type="datetimeFigureOut">
              <a:rPr lang="en-US" smtClean="0"/>
              <a:t>10/24/21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F3A1B-641C-E64E-8124-AA70B8304A83}" type="slidenum">
              <a:rPr lang="en-US" smtClean="0"/>
              <a:t>‹#›</a:t>
            </a:fld>
            <a:endParaRPr lang="en-US"/>
          </a:p>
        </p:txBody>
      </p:sp>
    </p:spTree>
    <p:extLst>
      <p:ext uri="{BB962C8B-B14F-4D97-AF65-F5344CB8AC3E}">
        <p14:creationId xmlns:p14="http://schemas.microsoft.com/office/powerpoint/2010/main" val="423144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111" y="350520"/>
            <a:ext cx="2580531" cy="1226820"/>
          </a:xfrm>
        </p:spPr>
        <p:txBody>
          <a:bodyPr anchor="b"/>
          <a:lstStyle>
            <a:lvl1pPr>
              <a:defRPr sz="2453"/>
            </a:lvl1pPr>
          </a:lstStyle>
          <a:p>
            <a:r>
              <a:rPr lang="en-US"/>
              <a:t>Click to edit Master title style</a:t>
            </a:r>
            <a:endParaRPr lang="en-US" dirty="0"/>
          </a:p>
        </p:txBody>
      </p:sp>
      <p:sp>
        <p:nvSpPr>
          <p:cNvPr id="3" name="Picture Placeholder 2"/>
          <p:cNvSpPr>
            <a:spLocks noGrp="1" noChangeAspect="1"/>
          </p:cNvSpPr>
          <p:nvPr>
            <p:ph type="pic" idx="1"/>
          </p:nvPr>
        </p:nvSpPr>
        <p:spPr>
          <a:xfrm>
            <a:off x="3401467" y="757027"/>
            <a:ext cx="4050506" cy="3736446"/>
          </a:xfrm>
        </p:spPr>
        <p:txBody>
          <a:bodyPr anchor="t"/>
          <a:lstStyle>
            <a:lvl1pPr marL="0" indent="0">
              <a:buNone/>
              <a:defRPr sz="2453"/>
            </a:lvl1pPr>
            <a:lvl2pPr marL="350535" indent="0">
              <a:buNone/>
              <a:defRPr sz="2147"/>
            </a:lvl2pPr>
            <a:lvl3pPr marL="701070" indent="0">
              <a:buNone/>
              <a:defRPr sz="1840"/>
            </a:lvl3pPr>
            <a:lvl4pPr marL="1051606" indent="0">
              <a:buNone/>
              <a:defRPr sz="1533"/>
            </a:lvl4pPr>
            <a:lvl5pPr marL="1402141" indent="0">
              <a:buNone/>
              <a:defRPr sz="1533"/>
            </a:lvl5pPr>
            <a:lvl6pPr marL="1752676" indent="0">
              <a:buNone/>
              <a:defRPr sz="1533"/>
            </a:lvl6pPr>
            <a:lvl7pPr marL="2103211" indent="0">
              <a:buNone/>
              <a:defRPr sz="1533"/>
            </a:lvl7pPr>
            <a:lvl8pPr marL="2453747" indent="0">
              <a:buNone/>
              <a:defRPr sz="1533"/>
            </a:lvl8pPr>
            <a:lvl9pPr marL="2804282" indent="0">
              <a:buNone/>
              <a:defRPr sz="1533"/>
            </a:lvl9pPr>
          </a:lstStyle>
          <a:p>
            <a:r>
              <a:rPr lang="en-US"/>
              <a:t>Click icon to add picture</a:t>
            </a:r>
            <a:endParaRPr lang="en-US" dirty="0"/>
          </a:p>
        </p:txBody>
      </p:sp>
      <p:sp>
        <p:nvSpPr>
          <p:cNvPr id="4" name="Text Placeholder 3"/>
          <p:cNvSpPr>
            <a:spLocks noGrp="1"/>
          </p:cNvSpPr>
          <p:nvPr>
            <p:ph type="body" sz="half" idx="2"/>
          </p:nvPr>
        </p:nvSpPr>
        <p:spPr>
          <a:xfrm>
            <a:off x="551111" y="1577340"/>
            <a:ext cx="2580531" cy="2922217"/>
          </a:xfrm>
        </p:spPr>
        <p:txBody>
          <a:bodyPr/>
          <a:lstStyle>
            <a:lvl1pPr marL="0" indent="0">
              <a:buNone/>
              <a:defRPr sz="1227"/>
            </a:lvl1pPr>
            <a:lvl2pPr marL="350535" indent="0">
              <a:buNone/>
              <a:defRPr sz="1073"/>
            </a:lvl2pPr>
            <a:lvl3pPr marL="701070" indent="0">
              <a:buNone/>
              <a:defRPr sz="920"/>
            </a:lvl3pPr>
            <a:lvl4pPr marL="1051606" indent="0">
              <a:buNone/>
              <a:defRPr sz="767"/>
            </a:lvl4pPr>
            <a:lvl5pPr marL="1402141" indent="0">
              <a:buNone/>
              <a:defRPr sz="767"/>
            </a:lvl5pPr>
            <a:lvl6pPr marL="1752676" indent="0">
              <a:buNone/>
              <a:defRPr sz="767"/>
            </a:lvl6pPr>
            <a:lvl7pPr marL="2103211" indent="0">
              <a:buNone/>
              <a:defRPr sz="767"/>
            </a:lvl7pPr>
            <a:lvl8pPr marL="2453747" indent="0">
              <a:buNone/>
              <a:defRPr sz="767"/>
            </a:lvl8pPr>
            <a:lvl9pPr marL="2804282" indent="0">
              <a:buNone/>
              <a:defRPr sz="767"/>
            </a:lvl9pPr>
          </a:lstStyle>
          <a:p>
            <a:pPr lvl="0"/>
            <a:r>
              <a:rPr lang="en-US"/>
              <a:t>Edit Master text styles</a:t>
            </a:r>
          </a:p>
        </p:txBody>
      </p:sp>
      <p:sp>
        <p:nvSpPr>
          <p:cNvPr id="5" name="Date Placeholder 4"/>
          <p:cNvSpPr>
            <a:spLocks noGrp="1"/>
          </p:cNvSpPr>
          <p:nvPr>
            <p:ph type="dt" sz="half" idx="10"/>
          </p:nvPr>
        </p:nvSpPr>
        <p:spPr/>
        <p:txBody>
          <a:bodyPr/>
          <a:lstStyle/>
          <a:p>
            <a:fld id="{50C7A805-DB22-B042-938E-FD22458FD948}" type="datetimeFigureOut">
              <a:rPr lang="en-US" smtClean="0"/>
              <a:t>10/24/21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F3A1B-641C-E64E-8124-AA70B8304A83}" type="slidenum">
              <a:rPr lang="en-US" smtClean="0"/>
              <a:t>‹#›</a:t>
            </a:fld>
            <a:endParaRPr lang="en-US"/>
          </a:p>
        </p:txBody>
      </p:sp>
    </p:spTree>
    <p:extLst>
      <p:ext uri="{BB962C8B-B14F-4D97-AF65-F5344CB8AC3E}">
        <p14:creationId xmlns:p14="http://schemas.microsoft.com/office/powerpoint/2010/main" val="166063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069" y="279930"/>
            <a:ext cx="6900863" cy="10162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50069" y="1399646"/>
            <a:ext cx="6900863" cy="333602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50069" y="4873203"/>
            <a:ext cx="1800225" cy="279929"/>
          </a:xfrm>
          <a:prstGeom prst="rect">
            <a:avLst/>
          </a:prstGeom>
        </p:spPr>
        <p:txBody>
          <a:bodyPr vert="horz" lIns="91440" tIns="45720" rIns="91440" bIns="45720" rtlCol="0" anchor="ctr"/>
          <a:lstStyle>
            <a:lvl1pPr algn="l">
              <a:defRPr sz="920" b="0" i="0">
                <a:solidFill>
                  <a:schemeClr val="tx1">
                    <a:tint val="75000"/>
                  </a:schemeClr>
                </a:solidFill>
                <a:latin typeface="Century Gothic" panose="020B0502020202020204" pitchFamily="34" charset="0"/>
              </a:defRPr>
            </a:lvl1pPr>
          </a:lstStyle>
          <a:p>
            <a:fld id="{50C7A805-DB22-B042-938E-FD22458FD948}" type="datetimeFigureOut">
              <a:rPr lang="en-US" smtClean="0"/>
              <a:pPr/>
              <a:t>10/24/21</a:t>
            </a:fld>
            <a:endParaRPr lang="en-US" dirty="0"/>
          </a:p>
        </p:txBody>
      </p:sp>
      <p:sp>
        <p:nvSpPr>
          <p:cNvPr id="5" name="Footer Placeholder 4"/>
          <p:cNvSpPr>
            <a:spLocks noGrp="1"/>
          </p:cNvSpPr>
          <p:nvPr>
            <p:ph type="ftr" sz="quarter" idx="3"/>
          </p:nvPr>
        </p:nvSpPr>
        <p:spPr>
          <a:xfrm>
            <a:off x="2650331" y="4873203"/>
            <a:ext cx="2700338" cy="279929"/>
          </a:xfrm>
          <a:prstGeom prst="rect">
            <a:avLst/>
          </a:prstGeom>
        </p:spPr>
        <p:txBody>
          <a:bodyPr vert="horz" lIns="91440" tIns="45720" rIns="91440" bIns="45720" rtlCol="0" anchor="ctr"/>
          <a:lstStyle>
            <a:lvl1pPr algn="ctr">
              <a:defRPr sz="920" b="0" i="0">
                <a:solidFill>
                  <a:schemeClr val="tx1">
                    <a:tint val="75000"/>
                  </a:schemeClr>
                </a:solidFill>
                <a:latin typeface="Century Gothic" panose="020B0502020202020204" pitchFamily="34" charset="0"/>
              </a:defRPr>
            </a:lvl1pPr>
          </a:lstStyle>
          <a:p>
            <a:endParaRPr lang="en-US" dirty="0"/>
          </a:p>
        </p:txBody>
      </p:sp>
      <p:sp>
        <p:nvSpPr>
          <p:cNvPr id="6" name="Slide Number Placeholder 5"/>
          <p:cNvSpPr>
            <a:spLocks noGrp="1"/>
          </p:cNvSpPr>
          <p:nvPr>
            <p:ph type="sldNum" sz="quarter" idx="4"/>
          </p:nvPr>
        </p:nvSpPr>
        <p:spPr>
          <a:xfrm>
            <a:off x="5650706" y="4873203"/>
            <a:ext cx="1800225" cy="279929"/>
          </a:xfrm>
          <a:prstGeom prst="rect">
            <a:avLst/>
          </a:prstGeom>
        </p:spPr>
        <p:txBody>
          <a:bodyPr vert="horz" lIns="91440" tIns="45720" rIns="91440" bIns="45720" rtlCol="0" anchor="ctr"/>
          <a:lstStyle>
            <a:lvl1pPr algn="r">
              <a:defRPr sz="920" b="0" i="0">
                <a:solidFill>
                  <a:schemeClr val="tx1">
                    <a:tint val="75000"/>
                  </a:schemeClr>
                </a:solidFill>
                <a:latin typeface="Century Gothic" panose="020B0502020202020204" pitchFamily="34" charset="0"/>
              </a:defRPr>
            </a:lvl1pPr>
          </a:lstStyle>
          <a:p>
            <a:fld id="{D58F3A1B-641C-E64E-8124-AA70B8304A83}" type="slidenum">
              <a:rPr lang="en-US" smtClean="0"/>
              <a:pPr/>
              <a:t>‹#›</a:t>
            </a:fld>
            <a:endParaRPr lang="en-US" dirty="0"/>
          </a:p>
        </p:txBody>
      </p:sp>
    </p:spTree>
    <p:extLst>
      <p:ext uri="{BB962C8B-B14F-4D97-AF65-F5344CB8AC3E}">
        <p14:creationId xmlns:p14="http://schemas.microsoft.com/office/powerpoint/2010/main" val="3111528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01070" rtl="0" eaLnBrk="1" latinLnBrk="0" hangingPunct="1">
        <a:lnSpc>
          <a:spcPct val="90000"/>
        </a:lnSpc>
        <a:spcBef>
          <a:spcPct val="0"/>
        </a:spcBef>
        <a:buNone/>
        <a:defRPr sz="3373" b="0" i="0" kern="1200">
          <a:solidFill>
            <a:schemeClr val="tx1"/>
          </a:solidFill>
          <a:latin typeface="Century Gothic" panose="020B0502020202020204" pitchFamily="34" charset="0"/>
          <a:ea typeface="+mj-ea"/>
          <a:cs typeface="+mj-cs"/>
        </a:defRPr>
      </a:lvl1pPr>
    </p:titleStyle>
    <p:bodyStyle>
      <a:lvl1pPr marL="175268" indent="-175268" algn="l" defTabSz="701070" rtl="0" eaLnBrk="1" latinLnBrk="0" hangingPunct="1">
        <a:lnSpc>
          <a:spcPct val="90000"/>
        </a:lnSpc>
        <a:spcBef>
          <a:spcPts val="767"/>
        </a:spcBef>
        <a:buFont typeface="Arial" panose="020B0604020202020204" pitchFamily="34" charset="0"/>
        <a:buChar char="•"/>
        <a:defRPr sz="2147" b="0" i="0" kern="1200">
          <a:solidFill>
            <a:schemeClr val="tx1"/>
          </a:solidFill>
          <a:latin typeface="Century Gothic" panose="020B0502020202020204" pitchFamily="34" charset="0"/>
          <a:ea typeface="+mn-ea"/>
          <a:cs typeface="+mn-cs"/>
        </a:defRPr>
      </a:lvl1pPr>
      <a:lvl2pPr marL="525803" indent="-175268" algn="l" defTabSz="701070" rtl="0" eaLnBrk="1" latinLnBrk="0" hangingPunct="1">
        <a:lnSpc>
          <a:spcPct val="90000"/>
        </a:lnSpc>
        <a:spcBef>
          <a:spcPts val="383"/>
        </a:spcBef>
        <a:buFont typeface="Arial" panose="020B0604020202020204" pitchFamily="34" charset="0"/>
        <a:buChar char="•"/>
        <a:defRPr sz="1840" b="0" i="0" kern="1200">
          <a:solidFill>
            <a:schemeClr val="tx1"/>
          </a:solidFill>
          <a:latin typeface="Century Gothic" panose="020B0502020202020204" pitchFamily="34" charset="0"/>
          <a:ea typeface="+mn-ea"/>
          <a:cs typeface="+mn-cs"/>
        </a:defRPr>
      </a:lvl2pPr>
      <a:lvl3pPr marL="876338" indent="-175268" algn="l" defTabSz="701070" rtl="0" eaLnBrk="1" latinLnBrk="0" hangingPunct="1">
        <a:lnSpc>
          <a:spcPct val="90000"/>
        </a:lnSpc>
        <a:spcBef>
          <a:spcPts val="383"/>
        </a:spcBef>
        <a:buFont typeface="Arial" panose="020B0604020202020204" pitchFamily="34" charset="0"/>
        <a:buChar char="•"/>
        <a:defRPr sz="1533" b="0" i="0" kern="1200">
          <a:solidFill>
            <a:schemeClr val="tx1"/>
          </a:solidFill>
          <a:latin typeface="Century Gothic" panose="020B0502020202020204" pitchFamily="34" charset="0"/>
          <a:ea typeface="+mn-ea"/>
          <a:cs typeface="+mn-cs"/>
        </a:defRPr>
      </a:lvl3pPr>
      <a:lvl4pPr marL="1226873" indent="-175268" algn="l" defTabSz="701070" rtl="0" eaLnBrk="1" latinLnBrk="0" hangingPunct="1">
        <a:lnSpc>
          <a:spcPct val="90000"/>
        </a:lnSpc>
        <a:spcBef>
          <a:spcPts val="383"/>
        </a:spcBef>
        <a:buFont typeface="Arial" panose="020B0604020202020204" pitchFamily="34" charset="0"/>
        <a:buChar char="•"/>
        <a:defRPr sz="1380" b="0" i="0" kern="1200">
          <a:solidFill>
            <a:schemeClr val="tx1"/>
          </a:solidFill>
          <a:latin typeface="Century Gothic" panose="020B0502020202020204" pitchFamily="34" charset="0"/>
          <a:ea typeface="+mn-ea"/>
          <a:cs typeface="+mn-cs"/>
        </a:defRPr>
      </a:lvl4pPr>
      <a:lvl5pPr marL="1577409" indent="-175268" algn="l" defTabSz="701070" rtl="0" eaLnBrk="1" latinLnBrk="0" hangingPunct="1">
        <a:lnSpc>
          <a:spcPct val="90000"/>
        </a:lnSpc>
        <a:spcBef>
          <a:spcPts val="383"/>
        </a:spcBef>
        <a:buFont typeface="Arial" panose="020B0604020202020204" pitchFamily="34" charset="0"/>
        <a:buChar char="•"/>
        <a:defRPr sz="1380" b="0" i="0" kern="1200">
          <a:solidFill>
            <a:schemeClr val="tx1"/>
          </a:solidFill>
          <a:latin typeface="Century Gothic" panose="020B0502020202020204" pitchFamily="34" charset="0"/>
          <a:ea typeface="+mn-ea"/>
          <a:cs typeface="+mn-cs"/>
        </a:defRPr>
      </a:lvl5pPr>
      <a:lvl6pPr marL="1927944" indent="-175268" algn="l" defTabSz="701070" rtl="0" eaLnBrk="1" latinLnBrk="0" hangingPunct="1">
        <a:lnSpc>
          <a:spcPct val="90000"/>
        </a:lnSpc>
        <a:spcBef>
          <a:spcPts val="383"/>
        </a:spcBef>
        <a:buFont typeface="Arial" panose="020B0604020202020204" pitchFamily="34" charset="0"/>
        <a:buChar char="•"/>
        <a:defRPr sz="1380" kern="1200">
          <a:solidFill>
            <a:schemeClr val="tx1"/>
          </a:solidFill>
          <a:latin typeface="+mn-lt"/>
          <a:ea typeface="+mn-ea"/>
          <a:cs typeface="+mn-cs"/>
        </a:defRPr>
      </a:lvl6pPr>
      <a:lvl7pPr marL="2278479" indent="-175268" algn="l" defTabSz="701070" rtl="0" eaLnBrk="1" latinLnBrk="0" hangingPunct="1">
        <a:lnSpc>
          <a:spcPct val="90000"/>
        </a:lnSpc>
        <a:spcBef>
          <a:spcPts val="383"/>
        </a:spcBef>
        <a:buFont typeface="Arial" panose="020B0604020202020204" pitchFamily="34" charset="0"/>
        <a:buChar char="•"/>
        <a:defRPr sz="1380" kern="1200">
          <a:solidFill>
            <a:schemeClr val="tx1"/>
          </a:solidFill>
          <a:latin typeface="+mn-lt"/>
          <a:ea typeface="+mn-ea"/>
          <a:cs typeface="+mn-cs"/>
        </a:defRPr>
      </a:lvl7pPr>
      <a:lvl8pPr marL="2629014" indent="-175268" algn="l" defTabSz="701070" rtl="0" eaLnBrk="1" latinLnBrk="0" hangingPunct="1">
        <a:lnSpc>
          <a:spcPct val="90000"/>
        </a:lnSpc>
        <a:spcBef>
          <a:spcPts val="383"/>
        </a:spcBef>
        <a:buFont typeface="Arial" panose="020B0604020202020204" pitchFamily="34" charset="0"/>
        <a:buChar char="•"/>
        <a:defRPr sz="1380" kern="1200">
          <a:solidFill>
            <a:schemeClr val="tx1"/>
          </a:solidFill>
          <a:latin typeface="+mn-lt"/>
          <a:ea typeface="+mn-ea"/>
          <a:cs typeface="+mn-cs"/>
        </a:defRPr>
      </a:lvl8pPr>
      <a:lvl9pPr marL="2979550" indent="-175268" algn="l" defTabSz="701070" rtl="0" eaLnBrk="1" latinLnBrk="0" hangingPunct="1">
        <a:lnSpc>
          <a:spcPct val="90000"/>
        </a:lnSpc>
        <a:spcBef>
          <a:spcPts val="383"/>
        </a:spcBef>
        <a:buFont typeface="Arial" panose="020B0604020202020204" pitchFamily="34" charset="0"/>
        <a:buChar char="•"/>
        <a:defRPr sz="1380" kern="1200">
          <a:solidFill>
            <a:schemeClr val="tx1"/>
          </a:solidFill>
          <a:latin typeface="+mn-lt"/>
          <a:ea typeface="+mn-ea"/>
          <a:cs typeface="+mn-cs"/>
        </a:defRPr>
      </a:lvl9pPr>
    </p:bodyStyle>
    <p:otherStyle>
      <a:defPPr>
        <a:defRPr lang="en-US"/>
      </a:defPPr>
      <a:lvl1pPr marL="0" algn="l" defTabSz="701070" rtl="0" eaLnBrk="1" latinLnBrk="0" hangingPunct="1">
        <a:defRPr sz="1380" kern="1200">
          <a:solidFill>
            <a:schemeClr val="tx1"/>
          </a:solidFill>
          <a:latin typeface="+mn-lt"/>
          <a:ea typeface="+mn-ea"/>
          <a:cs typeface="+mn-cs"/>
        </a:defRPr>
      </a:lvl1pPr>
      <a:lvl2pPr marL="350535" algn="l" defTabSz="701070" rtl="0" eaLnBrk="1" latinLnBrk="0" hangingPunct="1">
        <a:defRPr sz="1380" kern="1200">
          <a:solidFill>
            <a:schemeClr val="tx1"/>
          </a:solidFill>
          <a:latin typeface="+mn-lt"/>
          <a:ea typeface="+mn-ea"/>
          <a:cs typeface="+mn-cs"/>
        </a:defRPr>
      </a:lvl2pPr>
      <a:lvl3pPr marL="701070" algn="l" defTabSz="701070" rtl="0" eaLnBrk="1" latinLnBrk="0" hangingPunct="1">
        <a:defRPr sz="1380" kern="1200">
          <a:solidFill>
            <a:schemeClr val="tx1"/>
          </a:solidFill>
          <a:latin typeface="+mn-lt"/>
          <a:ea typeface="+mn-ea"/>
          <a:cs typeface="+mn-cs"/>
        </a:defRPr>
      </a:lvl3pPr>
      <a:lvl4pPr marL="1051606" algn="l" defTabSz="701070" rtl="0" eaLnBrk="1" latinLnBrk="0" hangingPunct="1">
        <a:defRPr sz="1380" kern="1200">
          <a:solidFill>
            <a:schemeClr val="tx1"/>
          </a:solidFill>
          <a:latin typeface="+mn-lt"/>
          <a:ea typeface="+mn-ea"/>
          <a:cs typeface="+mn-cs"/>
        </a:defRPr>
      </a:lvl4pPr>
      <a:lvl5pPr marL="1402141" algn="l" defTabSz="701070" rtl="0" eaLnBrk="1" latinLnBrk="0" hangingPunct="1">
        <a:defRPr sz="1380" kern="1200">
          <a:solidFill>
            <a:schemeClr val="tx1"/>
          </a:solidFill>
          <a:latin typeface="+mn-lt"/>
          <a:ea typeface="+mn-ea"/>
          <a:cs typeface="+mn-cs"/>
        </a:defRPr>
      </a:lvl5pPr>
      <a:lvl6pPr marL="1752676" algn="l" defTabSz="701070" rtl="0" eaLnBrk="1" latinLnBrk="0" hangingPunct="1">
        <a:defRPr sz="1380" kern="1200">
          <a:solidFill>
            <a:schemeClr val="tx1"/>
          </a:solidFill>
          <a:latin typeface="+mn-lt"/>
          <a:ea typeface="+mn-ea"/>
          <a:cs typeface="+mn-cs"/>
        </a:defRPr>
      </a:lvl6pPr>
      <a:lvl7pPr marL="2103211" algn="l" defTabSz="701070" rtl="0" eaLnBrk="1" latinLnBrk="0" hangingPunct="1">
        <a:defRPr sz="1380" kern="1200">
          <a:solidFill>
            <a:schemeClr val="tx1"/>
          </a:solidFill>
          <a:latin typeface="+mn-lt"/>
          <a:ea typeface="+mn-ea"/>
          <a:cs typeface="+mn-cs"/>
        </a:defRPr>
      </a:lvl7pPr>
      <a:lvl8pPr marL="2453747" algn="l" defTabSz="701070" rtl="0" eaLnBrk="1" latinLnBrk="0" hangingPunct="1">
        <a:defRPr sz="1380" kern="1200">
          <a:solidFill>
            <a:schemeClr val="tx1"/>
          </a:solidFill>
          <a:latin typeface="+mn-lt"/>
          <a:ea typeface="+mn-ea"/>
          <a:cs typeface="+mn-cs"/>
        </a:defRPr>
      </a:lvl8pPr>
      <a:lvl9pPr marL="2804282" algn="l" defTabSz="701070" rtl="0" eaLnBrk="1" latinLnBrk="0" hangingPunct="1">
        <a:defRPr sz="13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DE3C4720-E452-4840-AB9B-39180266A6F4}"/>
              </a:ext>
            </a:extLst>
          </p:cNvPr>
          <p:cNvSpPr/>
          <p:nvPr/>
        </p:nvSpPr>
        <p:spPr>
          <a:xfrm>
            <a:off x="440871" y="1117605"/>
            <a:ext cx="3559629" cy="802860"/>
          </a:xfrm>
          <a:prstGeom prst="round2SameRect">
            <a:avLst>
              <a:gd name="adj1" fmla="val 0"/>
              <a:gd name="adj2" fmla="val 0"/>
            </a:avLst>
          </a:prstGeom>
          <a:solidFill>
            <a:srgbClr val="34456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Century Gothic" panose="020B0502020202020204" pitchFamily="34" charset="0"/>
              </a:rPr>
              <a:t>Communication </a:t>
            </a:r>
          </a:p>
          <a:p>
            <a:pPr algn="ctr"/>
            <a:r>
              <a:rPr lang="en-US" sz="3000" b="1" dirty="0" err="1">
                <a:latin typeface="Century Gothic" panose="020B0502020202020204" pitchFamily="34" charset="0"/>
              </a:rPr>
              <a:t>DOs</a:t>
            </a:r>
            <a:endParaRPr lang="en-US" sz="3000" b="1" dirty="0">
              <a:latin typeface="Century Gothic" panose="020B0502020202020204" pitchFamily="34" charset="0"/>
            </a:endParaRPr>
          </a:p>
        </p:txBody>
      </p:sp>
      <p:sp>
        <p:nvSpPr>
          <p:cNvPr id="6" name="Folded Corner 5">
            <a:extLst>
              <a:ext uri="{FF2B5EF4-FFF2-40B4-BE49-F238E27FC236}">
                <a16:creationId xmlns:a16="http://schemas.microsoft.com/office/drawing/2014/main" id="{A4DFCA1E-65FC-054D-86E8-30BE4AC7D54C}"/>
              </a:ext>
            </a:extLst>
          </p:cNvPr>
          <p:cNvSpPr/>
          <p:nvPr/>
        </p:nvSpPr>
        <p:spPr>
          <a:xfrm>
            <a:off x="440871" y="1920465"/>
            <a:ext cx="3559629" cy="2805754"/>
          </a:xfrm>
          <a:prstGeom prst="foldedCorner">
            <a:avLst/>
          </a:prstGeom>
          <a:solidFill>
            <a:schemeClr val="accent6">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2400" dirty="0">
              <a:latin typeface="Century Gothic" panose="020B0502020202020204" pitchFamily="34" charset="0"/>
            </a:endParaRPr>
          </a:p>
        </p:txBody>
      </p:sp>
      <p:sp>
        <p:nvSpPr>
          <p:cNvPr id="8" name="Round Same Side Corner Rectangle 7">
            <a:extLst>
              <a:ext uri="{FF2B5EF4-FFF2-40B4-BE49-F238E27FC236}">
                <a16:creationId xmlns:a16="http://schemas.microsoft.com/office/drawing/2014/main" id="{631D2295-955A-0A4B-8566-1E4FB151BB4E}"/>
              </a:ext>
            </a:extLst>
          </p:cNvPr>
          <p:cNvSpPr/>
          <p:nvPr/>
        </p:nvSpPr>
        <p:spPr>
          <a:xfrm>
            <a:off x="4000500" y="1117605"/>
            <a:ext cx="3559629" cy="802860"/>
          </a:xfrm>
          <a:prstGeom prst="round2SameRect">
            <a:avLst>
              <a:gd name="adj1" fmla="val 0"/>
              <a:gd name="adj2" fmla="val 0"/>
            </a:avLst>
          </a:prstGeom>
          <a:solidFill>
            <a:srgbClr val="34456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Century Gothic" panose="020B0502020202020204" pitchFamily="34" charset="0"/>
              </a:rPr>
              <a:t>Communication </a:t>
            </a:r>
          </a:p>
          <a:p>
            <a:pPr algn="ctr"/>
            <a:r>
              <a:rPr lang="en-US" sz="3000" b="1" dirty="0" err="1">
                <a:latin typeface="Century Gothic" panose="020B0502020202020204" pitchFamily="34" charset="0"/>
              </a:rPr>
              <a:t>DON’Ts</a:t>
            </a:r>
            <a:endParaRPr lang="en-US" sz="3000" b="1" dirty="0">
              <a:latin typeface="Century Gothic" panose="020B0502020202020204" pitchFamily="34" charset="0"/>
            </a:endParaRPr>
          </a:p>
        </p:txBody>
      </p:sp>
      <p:sp>
        <p:nvSpPr>
          <p:cNvPr id="10" name="Folded Corner 9">
            <a:extLst>
              <a:ext uri="{FF2B5EF4-FFF2-40B4-BE49-F238E27FC236}">
                <a16:creationId xmlns:a16="http://schemas.microsoft.com/office/drawing/2014/main" id="{4B8C1B6A-92E8-7E48-A75A-0817D8F287E5}"/>
              </a:ext>
            </a:extLst>
          </p:cNvPr>
          <p:cNvSpPr/>
          <p:nvPr/>
        </p:nvSpPr>
        <p:spPr>
          <a:xfrm>
            <a:off x="4000500" y="1920465"/>
            <a:ext cx="3559629" cy="2805754"/>
          </a:xfrm>
          <a:prstGeom prst="foldedCorner">
            <a:avLst/>
          </a:prstGeom>
          <a:solidFill>
            <a:schemeClr val="bg2">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2400" dirty="0">
              <a:latin typeface="Century Gothic" panose="020B0502020202020204" pitchFamily="34" charset="0"/>
            </a:endParaRPr>
          </a:p>
        </p:txBody>
      </p:sp>
      <p:sp>
        <p:nvSpPr>
          <p:cNvPr id="18" name="Round Same Side Corner Rectangle 17">
            <a:extLst>
              <a:ext uri="{FF2B5EF4-FFF2-40B4-BE49-F238E27FC236}">
                <a16:creationId xmlns:a16="http://schemas.microsoft.com/office/drawing/2014/main" id="{5A9AA6E6-BEAC-BA4C-8D3E-19E1693FC99F}"/>
              </a:ext>
            </a:extLst>
          </p:cNvPr>
          <p:cNvSpPr/>
          <p:nvPr/>
        </p:nvSpPr>
        <p:spPr>
          <a:xfrm>
            <a:off x="4000501" y="1120192"/>
            <a:ext cx="647700" cy="802860"/>
          </a:xfrm>
          <a:prstGeom prst="round2SameRect">
            <a:avLst>
              <a:gd name="adj1" fmla="val 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Century Gothic" panose="020B0502020202020204" pitchFamily="34" charset="0"/>
            </a:endParaRPr>
          </a:p>
        </p:txBody>
      </p:sp>
      <p:sp>
        <p:nvSpPr>
          <p:cNvPr id="15" name="Freeform 34">
            <a:extLst>
              <a:ext uri="{FF2B5EF4-FFF2-40B4-BE49-F238E27FC236}">
                <a16:creationId xmlns:a16="http://schemas.microsoft.com/office/drawing/2014/main" id="{D13144C9-FB75-E943-A1A8-32D7657EC2F8}"/>
              </a:ext>
            </a:extLst>
          </p:cNvPr>
          <p:cNvSpPr>
            <a:spLocks/>
          </p:cNvSpPr>
          <p:nvPr/>
        </p:nvSpPr>
        <p:spPr bwMode="auto">
          <a:xfrm>
            <a:off x="4178513" y="1379580"/>
            <a:ext cx="281784" cy="278909"/>
          </a:xfrm>
          <a:custGeom>
            <a:avLst/>
            <a:gdLst/>
            <a:ahLst/>
            <a:cxnLst>
              <a:cxn ang="0">
                <a:pos x="44" y="38"/>
              </a:cxn>
              <a:cxn ang="0">
                <a:pos x="38" y="44"/>
              </a:cxn>
              <a:cxn ang="0">
                <a:pos x="36" y="45"/>
              </a:cxn>
              <a:cxn ang="0">
                <a:pos x="33" y="44"/>
              </a:cxn>
              <a:cxn ang="0">
                <a:pos x="22" y="32"/>
              </a:cxn>
              <a:cxn ang="0">
                <a:pos x="11" y="44"/>
              </a:cxn>
              <a:cxn ang="0">
                <a:pos x="8" y="45"/>
              </a:cxn>
              <a:cxn ang="0">
                <a:pos x="6" y="44"/>
              </a:cxn>
              <a:cxn ang="0">
                <a:pos x="1" y="38"/>
              </a:cxn>
              <a:cxn ang="0">
                <a:pos x="0" y="36"/>
              </a:cxn>
              <a:cxn ang="0">
                <a:pos x="1" y="33"/>
              </a:cxn>
              <a:cxn ang="0">
                <a:pos x="12" y="22"/>
              </a:cxn>
              <a:cxn ang="0">
                <a:pos x="1" y="11"/>
              </a:cxn>
              <a:cxn ang="0">
                <a:pos x="0" y="8"/>
              </a:cxn>
              <a:cxn ang="0">
                <a:pos x="1" y="6"/>
              </a:cxn>
              <a:cxn ang="0">
                <a:pos x="6" y="1"/>
              </a:cxn>
              <a:cxn ang="0">
                <a:pos x="8" y="0"/>
              </a:cxn>
              <a:cxn ang="0">
                <a:pos x="11" y="1"/>
              </a:cxn>
              <a:cxn ang="0">
                <a:pos x="22" y="12"/>
              </a:cxn>
              <a:cxn ang="0">
                <a:pos x="33" y="1"/>
              </a:cxn>
              <a:cxn ang="0">
                <a:pos x="36" y="0"/>
              </a:cxn>
              <a:cxn ang="0">
                <a:pos x="38" y="1"/>
              </a:cxn>
              <a:cxn ang="0">
                <a:pos x="44" y="6"/>
              </a:cxn>
              <a:cxn ang="0">
                <a:pos x="45" y="8"/>
              </a:cxn>
              <a:cxn ang="0">
                <a:pos x="44" y="11"/>
              </a:cxn>
              <a:cxn ang="0">
                <a:pos x="32" y="22"/>
              </a:cxn>
              <a:cxn ang="0">
                <a:pos x="44" y="33"/>
              </a:cxn>
              <a:cxn ang="0">
                <a:pos x="45" y="36"/>
              </a:cxn>
              <a:cxn ang="0">
                <a:pos x="44" y="38"/>
              </a:cxn>
            </a:cxnLst>
            <a:rect l="0" t="0" r="r" b="b"/>
            <a:pathLst>
              <a:path w="45" h="45">
                <a:moveTo>
                  <a:pt x="44" y="38"/>
                </a:moveTo>
                <a:cubicBezTo>
                  <a:pt x="38" y="44"/>
                  <a:pt x="38" y="44"/>
                  <a:pt x="38" y="44"/>
                </a:cubicBezTo>
                <a:cubicBezTo>
                  <a:pt x="38" y="44"/>
                  <a:pt x="37" y="45"/>
                  <a:pt x="36" y="45"/>
                </a:cubicBezTo>
                <a:cubicBezTo>
                  <a:pt x="35" y="45"/>
                  <a:pt x="34" y="44"/>
                  <a:pt x="33" y="44"/>
                </a:cubicBezTo>
                <a:cubicBezTo>
                  <a:pt x="22" y="32"/>
                  <a:pt x="22" y="32"/>
                  <a:pt x="22" y="32"/>
                </a:cubicBezTo>
                <a:cubicBezTo>
                  <a:pt x="11" y="44"/>
                  <a:pt x="11" y="44"/>
                  <a:pt x="11" y="44"/>
                </a:cubicBezTo>
                <a:cubicBezTo>
                  <a:pt x="10" y="44"/>
                  <a:pt x="9" y="45"/>
                  <a:pt x="8" y="45"/>
                </a:cubicBezTo>
                <a:cubicBezTo>
                  <a:pt x="7" y="45"/>
                  <a:pt x="7" y="44"/>
                  <a:pt x="6" y="44"/>
                </a:cubicBezTo>
                <a:cubicBezTo>
                  <a:pt x="1" y="38"/>
                  <a:pt x="1" y="38"/>
                  <a:pt x="1" y="38"/>
                </a:cubicBezTo>
                <a:cubicBezTo>
                  <a:pt x="0" y="38"/>
                  <a:pt x="0" y="37"/>
                  <a:pt x="0" y="36"/>
                </a:cubicBezTo>
                <a:cubicBezTo>
                  <a:pt x="0" y="35"/>
                  <a:pt x="0" y="34"/>
                  <a:pt x="1" y="33"/>
                </a:cubicBezTo>
                <a:cubicBezTo>
                  <a:pt x="12" y="22"/>
                  <a:pt x="12" y="22"/>
                  <a:pt x="12" y="22"/>
                </a:cubicBezTo>
                <a:cubicBezTo>
                  <a:pt x="1" y="11"/>
                  <a:pt x="1" y="11"/>
                  <a:pt x="1" y="11"/>
                </a:cubicBezTo>
                <a:cubicBezTo>
                  <a:pt x="0" y="10"/>
                  <a:pt x="0" y="9"/>
                  <a:pt x="0" y="8"/>
                </a:cubicBezTo>
                <a:cubicBezTo>
                  <a:pt x="0" y="7"/>
                  <a:pt x="0" y="6"/>
                  <a:pt x="1" y="6"/>
                </a:cubicBezTo>
                <a:cubicBezTo>
                  <a:pt x="6" y="1"/>
                  <a:pt x="6" y="1"/>
                  <a:pt x="6" y="1"/>
                </a:cubicBezTo>
                <a:cubicBezTo>
                  <a:pt x="7" y="0"/>
                  <a:pt x="7" y="0"/>
                  <a:pt x="8" y="0"/>
                </a:cubicBezTo>
                <a:cubicBezTo>
                  <a:pt x="9" y="0"/>
                  <a:pt x="10" y="0"/>
                  <a:pt x="11" y="1"/>
                </a:cubicBezTo>
                <a:cubicBezTo>
                  <a:pt x="22" y="12"/>
                  <a:pt x="22" y="12"/>
                  <a:pt x="22" y="12"/>
                </a:cubicBezTo>
                <a:cubicBezTo>
                  <a:pt x="33" y="1"/>
                  <a:pt x="33" y="1"/>
                  <a:pt x="33" y="1"/>
                </a:cubicBezTo>
                <a:cubicBezTo>
                  <a:pt x="34" y="0"/>
                  <a:pt x="35" y="0"/>
                  <a:pt x="36" y="0"/>
                </a:cubicBezTo>
                <a:cubicBezTo>
                  <a:pt x="37" y="0"/>
                  <a:pt x="38" y="0"/>
                  <a:pt x="38" y="1"/>
                </a:cubicBezTo>
                <a:cubicBezTo>
                  <a:pt x="44" y="6"/>
                  <a:pt x="44" y="6"/>
                  <a:pt x="44" y="6"/>
                </a:cubicBezTo>
                <a:cubicBezTo>
                  <a:pt x="44" y="6"/>
                  <a:pt x="45" y="7"/>
                  <a:pt x="45" y="8"/>
                </a:cubicBezTo>
                <a:cubicBezTo>
                  <a:pt x="45" y="9"/>
                  <a:pt x="44" y="10"/>
                  <a:pt x="44" y="11"/>
                </a:cubicBezTo>
                <a:cubicBezTo>
                  <a:pt x="32" y="22"/>
                  <a:pt x="32" y="22"/>
                  <a:pt x="32" y="22"/>
                </a:cubicBezTo>
                <a:cubicBezTo>
                  <a:pt x="44" y="33"/>
                  <a:pt x="44" y="33"/>
                  <a:pt x="44" y="33"/>
                </a:cubicBezTo>
                <a:cubicBezTo>
                  <a:pt x="44" y="34"/>
                  <a:pt x="45" y="35"/>
                  <a:pt x="45" y="36"/>
                </a:cubicBezTo>
                <a:cubicBezTo>
                  <a:pt x="45" y="37"/>
                  <a:pt x="44" y="38"/>
                  <a:pt x="44" y="3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 name="Round Same Side Corner Rectangle 16">
            <a:extLst>
              <a:ext uri="{FF2B5EF4-FFF2-40B4-BE49-F238E27FC236}">
                <a16:creationId xmlns:a16="http://schemas.microsoft.com/office/drawing/2014/main" id="{7A3B64D9-5BA8-5347-84E6-94B092B8FE85}"/>
              </a:ext>
            </a:extLst>
          </p:cNvPr>
          <p:cNvSpPr/>
          <p:nvPr/>
        </p:nvSpPr>
        <p:spPr>
          <a:xfrm>
            <a:off x="440872" y="1117604"/>
            <a:ext cx="647700" cy="802860"/>
          </a:xfrm>
          <a:prstGeom prst="round2SameRect">
            <a:avLst>
              <a:gd name="adj1" fmla="val 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Century Gothic" panose="020B0502020202020204" pitchFamily="34" charset="0"/>
            </a:endParaRPr>
          </a:p>
        </p:txBody>
      </p:sp>
      <p:sp>
        <p:nvSpPr>
          <p:cNvPr id="16" name="Freeform 29">
            <a:extLst>
              <a:ext uri="{FF2B5EF4-FFF2-40B4-BE49-F238E27FC236}">
                <a16:creationId xmlns:a16="http://schemas.microsoft.com/office/drawing/2014/main" id="{2F4B86BB-2E2A-B94D-94C9-CF8A67014DA3}"/>
              </a:ext>
            </a:extLst>
          </p:cNvPr>
          <p:cNvSpPr>
            <a:spLocks/>
          </p:cNvSpPr>
          <p:nvPr/>
        </p:nvSpPr>
        <p:spPr bwMode="auto">
          <a:xfrm>
            <a:off x="644352" y="1378143"/>
            <a:ext cx="365171" cy="281784"/>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19">
            <a:extLst>
              <a:ext uri="{FF2B5EF4-FFF2-40B4-BE49-F238E27FC236}">
                <a16:creationId xmlns:a16="http://schemas.microsoft.com/office/drawing/2014/main" id="{F8FECBBF-127B-EC4B-953B-8B9B781CFCE0}"/>
              </a:ext>
            </a:extLst>
          </p:cNvPr>
          <p:cNvSpPr/>
          <p:nvPr/>
        </p:nvSpPr>
        <p:spPr>
          <a:xfrm>
            <a:off x="0" y="0"/>
            <a:ext cx="8001000" cy="5257800"/>
          </a:xfrm>
          <a:prstGeom prst="rect">
            <a:avLst/>
          </a:prstGeom>
          <a:noFill/>
          <a:ln w="412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FD7E857-3296-C444-83F9-3C0CA6F39969}"/>
              </a:ext>
            </a:extLst>
          </p:cNvPr>
          <p:cNvSpPr txBox="1"/>
          <p:nvPr/>
        </p:nvSpPr>
        <p:spPr>
          <a:xfrm>
            <a:off x="471936" y="351688"/>
            <a:ext cx="2909896" cy="707886"/>
          </a:xfrm>
          <a:prstGeom prst="rect">
            <a:avLst/>
          </a:prstGeom>
          <a:noFill/>
        </p:spPr>
        <p:txBody>
          <a:bodyPr wrap="square" rtlCol="0">
            <a:spAutoFit/>
          </a:bodyPr>
          <a:lstStyle/>
          <a:p>
            <a:r>
              <a:rPr lang="en-US" sz="4000" b="1" dirty="0">
                <a:solidFill>
                  <a:srgbClr val="7D261C"/>
                </a:solidFill>
                <a:latin typeface="Century Gothic" panose="020B0502020202020204" pitchFamily="34" charset="0"/>
              </a:rPr>
              <a:t>JANET DOE</a:t>
            </a:r>
          </a:p>
        </p:txBody>
      </p:sp>
      <p:sp>
        <p:nvSpPr>
          <p:cNvPr id="22" name="TextBox 21">
            <a:extLst>
              <a:ext uri="{FF2B5EF4-FFF2-40B4-BE49-F238E27FC236}">
                <a16:creationId xmlns:a16="http://schemas.microsoft.com/office/drawing/2014/main" id="{8032A636-9C0D-1642-8E3C-D1301F9B6D46}"/>
              </a:ext>
            </a:extLst>
          </p:cNvPr>
          <p:cNvSpPr txBox="1"/>
          <p:nvPr/>
        </p:nvSpPr>
        <p:spPr>
          <a:xfrm>
            <a:off x="5486393" y="518395"/>
            <a:ext cx="548640" cy="548640"/>
          </a:xfrm>
          <a:prstGeom prst="rect">
            <a:avLst/>
          </a:prstGeom>
          <a:solidFill>
            <a:schemeClr val="accent3"/>
          </a:solidFill>
        </p:spPr>
        <p:txBody>
          <a:bodyPr wrap="square" tIns="91440" bIns="91440" rtlCol="0" anchor="ctr" anchorCtr="0">
            <a:noAutofit/>
          </a:bodyPr>
          <a:lstStyle/>
          <a:p>
            <a:pPr algn="ctr"/>
            <a:r>
              <a:rPr lang="en-US" sz="4000" b="1" dirty="0">
                <a:solidFill>
                  <a:schemeClr val="bg1"/>
                </a:solidFill>
                <a:latin typeface="Century Gothic" panose="020B0502020202020204" pitchFamily="34" charset="0"/>
              </a:rPr>
              <a:t>I</a:t>
            </a:r>
          </a:p>
        </p:txBody>
      </p:sp>
      <p:sp>
        <p:nvSpPr>
          <p:cNvPr id="23" name="TextBox 22">
            <a:extLst>
              <a:ext uri="{FF2B5EF4-FFF2-40B4-BE49-F238E27FC236}">
                <a16:creationId xmlns:a16="http://schemas.microsoft.com/office/drawing/2014/main" id="{A7859952-BDE8-5744-8CDC-A3693399EF32}"/>
              </a:ext>
            </a:extLst>
          </p:cNvPr>
          <p:cNvSpPr txBox="1"/>
          <p:nvPr/>
        </p:nvSpPr>
        <p:spPr>
          <a:xfrm>
            <a:off x="6153144" y="518395"/>
            <a:ext cx="548640" cy="548640"/>
          </a:xfrm>
          <a:prstGeom prst="rect">
            <a:avLst/>
          </a:prstGeom>
          <a:solidFill>
            <a:schemeClr val="accent2"/>
          </a:solidFill>
        </p:spPr>
        <p:txBody>
          <a:bodyPr wrap="square" tIns="91440" bIns="91440" rtlCol="0" anchor="ctr" anchorCtr="0">
            <a:noAutofit/>
          </a:bodyPr>
          <a:lstStyle/>
          <a:p>
            <a:pPr algn="ctr"/>
            <a:r>
              <a:rPr lang="en-US" sz="4000" b="1" dirty="0">
                <a:solidFill>
                  <a:schemeClr val="bg1"/>
                </a:solidFill>
                <a:latin typeface="Century Gothic" panose="020B0502020202020204" pitchFamily="34" charset="0"/>
              </a:rPr>
              <a:t>S</a:t>
            </a:r>
          </a:p>
        </p:txBody>
      </p:sp>
      <p:sp>
        <p:nvSpPr>
          <p:cNvPr id="24" name="TextBox 23">
            <a:extLst>
              <a:ext uri="{FF2B5EF4-FFF2-40B4-BE49-F238E27FC236}">
                <a16:creationId xmlns:a16="http://schemas.microsoft.com/office/drawing/2014/main" id="{DF2D92AF-C7F7-3242-97A8-0718CD3B619E}"/>
              </a:ext>
            </a:extLst>
          </p:cNvPr>
          <p:cNvSpPr txBox="1"/>
          <p:nvPr/>
        </p:nvSpPr>
        <p:spPr>
          <a:xfrm>
            <a:off x="6819895" y="521528"/>
            <a:ext cx="548640" cy="548640"/>
          </a:xfrm>
          <a:prstGeom prst="rect">
            <a:avLst/>
          </a:prstGeom>
          <a:solidFill>
            <a:schemeClr val="accent1"/>
          </a:solidFill>
        </p:spPr>
        <p:txBody>
          <a:bodyPr wrap="square" tIns="91440" bIns="91440" rtlCol="0" anchor="ctr" anchorCtr="0">
            <a:noAutofit/>
          </a:bodyPr>
          <a:lstStyle/>
          <a:p>
            <a:pPr algn="ctr"/>
            <a:r>
              <a:rPr lang="en-US" sz="4000" b="1" dirty="0">
                <a:solidFill>
                  <a:schemeClr val="bg1"/>
                </a:solidFill>
                <a:latin typeface="Century Gothic" panose="020B0502020202020204" pitchFamily="34" charset="0"/>
              </a:rPr>
              <a:t>C</a:t>
            </a:r>
          </a:p>
        </p:txBody>
      </p:sp>
      <p:sp>
        <p:nvSpPr>
          <p:cNvPr id="25" name="TextBox 24">
            <a:extLst>
              <a:ext uri="{FF2B5EF4-FFF2-40B4-BE49-F238E27FC236}">
                <a16:creationId xmlns:a16="http://schemas.microsoft.com/office/drawing/2014/main" id="{68376311-ABEF-774F-A656-B24C417BEFFE}"/>
              </a:ext>
            </a:extLst>
          </p:cNvPr>
          <p:cNvSpPr txBox="1"/>
          <p:nvPr/>
        </p:nvSpPr>
        <p:spPr>
          <a:xfrm>
            <a:off x="4806218" y="518395"/>
            <a:ext cx="548640" cy="548640"/>
          </a:xfrm>
          <a:prstGeom prst="rect">
            <a:avLst/>
          </a:prstGeom>
          <a:solidFill>
            <a:schemeClr val="accent5"/>
          </a:solidFill>
        </p:spPr>
        <p:txBody>
          <a:bodyPr wrap="square" tIns="91440" bIns="91440" rtlCol="0" anchor="ctr" anchorCtr="0">
            <a:noAutofit/>
          </a:bodyPr>
          <a:lstStyle/>
          <a:p>
            <a:pPr algn="ctr"/>
            <a:r>
              <a:rPr lang="en-US" sz="4000" b="1" dirty="0">
                <a:solidFill>
                  <a:schemeClr val="bg1"/>
                </a:solidFill>
                <a:latin typeface="Century Gothic" panose="020B0502020202020204" pitchFamily="34" charset="0"/>
              </a:rPr>
              <a:t>D</a:t>
            </a:r>
          </a:p>
        </p:txBody>
      </p:sp>
      <p:sp>
        <p:nvSpPr>
          <p:cNvPr id="26" name="TextBox 25">
            <a:extLst>
              <a:ext uri="{FF2B5EF4-FFF2-40B4-BE49-F238E27FC236}">
                <a16:creationId xmlns:a16="http://schemas.microsoft.com/office/drawing/2014/main" id="{C255017D-C0CD-8144-AADF-6F755756FC13}"/>
              </a:ext>
            </a:extLst>
          </p:cNvPr>
          <p:cNvSpPr txBox="1"/>
          <p:nvPr/>
        </p:nvSpPr>
        <p:spPr>
          <a:xfrm>
            <a:off x="4705344" y="202741"/>
            <a:ext cx="2508982" cy="369332"/>
          </a:xfrm>
          <a:prstGeom prst="rect">
            <a:avLst/>
          </a:prstGeom>
          <a:noFill/>
        </p:spPr>
        <p:txBody>
          <a:bodyPr wrap="square" rtlCol="0">
            <a:spAutoFit/>
          </a:bodyPr>
          <a:lstStyle/>
          <a:p>
            <a:r>
              <a:rPr lang="en-US" dirty="0">
                <a:latin typeface="Century Gothic" panose="020B0502020202020204" pitchFamily="34" charset="0"/>
              </a:rPr>
              <a:t>Personality Indicator</a:t>
            </a:r>
          </a:p>
        </p:txBody>
      </p:sp>
      <p:sp>
        <p:nvSpPr>
          <p:cNvPr id="27" name="TextBox 26">
            <a:extLst>
              <a:ext uri="{FF2B5EF4-FFF2-40B4-BE49-F238E27FC236}">
                <a16:creationId xmlns:a16="http://schemas.microsoft.com/office/drawing/2014/main" id="{4BE1E4C5-CA49-4542-AEFC-DAC2E5364633}"/>
              </a:ext>
            </a:extLst>
          </p:cNvPr>
          <p:cNvSpPr txBox="1"/>
          <p:nvPr/>
        </p:nvSpPr>
        <p:spPr>
          <a:xfrm>
            <a:off x="606190" y="2024058"/>
            <a:ext cx="3228989" cy="2348656"/>
          </a:xfrm>
          <a:prstGeom prst="rect">
            <a:avLst/>
          </a:prstGeom>
          <a:noFill/>
        </p:spPr>
        <p:txBody>
          <a:bodyPr wrap="square" rtlCol="0">
            <a:spAutoFit/>
          </a:bodyPr>
          <a:lstStyle/>
          <a:p>
            <a:pPr marL="285750" indent="-285750">
              <a:buClr>
                <a:schemeClr val="accent3">
                  <a:lumMod val="75000"/>
                </a:schemeClr>
              </a:buClr>
              <a:buSzPct val="150000"/>
              <a:buFont typeface="Webdings" pitchFamily="2" charset="2"/>
              <a:buChar char=""/>
            </a:pPr>
            <a:r>
              <a:rPr lang="en-US" sz="1333" b="1" dirty="0">
                <a:solidFill>
                  <a:schemeClr val="tx2"/>
                </a:solidFill>
                <a:latin typeface="Century Gothic" panose="020B0502020202020204" pitchFamily="34" charset="0"/>
              </a:rPr>
              <a:t>Provide information to back up statements.</a:t>
            </a:r>
          </a:p>
          <a:p>
            <a:pPr marL="285750" indent="-285750">
              <a:buClr>
                <a:schemeClr val="accent3">
                  <a:lumMod val="75000"/>
                </a:schemeClr>
              </a:buClr>
              <a:buSzPct val="150000"/>
              <a:buFont typeface="Webdings" pitchFamily="2" charset="2"/>
              <a:buChar char=""/>
            </a:pPr>
            <a:r>
              <a:rPr lang="en-US" sz="1333" b="1" dirty="0">
                <a:solidFill>
                  <a:schemeClr val="tx2"/>
                </a:solidFill>
                <a:latin typeface="Century Gothic" panose="020B0502020202020204" pitchFamily="34" charset="0"/>
              </a:rPr>
              <a:t>Offer sincere appreciation for my efforts.</a:t>
            </a:r>
          </a:p>
          <a:p>
            <a:pPr marL="285750" indent="-285750">
              <a:buClr>
                <a:schemeClr val="accent3">
                  <a:lumMod val="75000"/>
                </a:schemeClr>
              </a:buClr>
              <a:buSzPct val="150000"/>
              <a:buFont typeface="Webdings" pitchFamily="2" charset="2"/>
              <a:buChar char=""/>
            </a:pPr>
            <a:r>
              <a:rPr lang="en-US" sz="1333" b="1" dirty="0">
                <a:solidFill>
                  <a:schemeClr val="tx2"/>
                </a:solidFill>
                <a:latin typeface="Century Gothic" panose="020B0502020202020204" pitchFamily="34" charset="0"/>
              </a:rPr>
              <a:t>Focus on business. Remember: I desire results.</a:t>
            </a:r>
          </a:p>
          <a:p>
            <a:pPr marL="285750" indent="-285750">
              <a:buClr>
                <a:schemeClr val="accent3">
                  <a:lumMod val="75000"/>
                </a:schemeClr>
              </a:buClr>
              <a:buSzPct val="150000"/>
              <a:buFont typeface="Webdings" pitchFamily="2" charset="2"/>
              <a:buChar char=""/>
            </a:pPr>
            <a:r>
              <a:rPr lang="en-US" sz="1333" b="1" dirty="0">
                <a:solidFill>
                  <a:schemeClr val="tx2"/>
                </a:solidFill>
                <a:latin typeface="Century Gothic" panose="020B0502020202020204" pitchFamily="34" charset="0"/>
              </a:rPr>
              <a:t>Give me all the information I need.</a:t>
            </a:r>
          </a:p>
          <a:p>
            <a:pPr marL="285750" indent="-285750">
              <a:buClr>
                <a:schemeClr val="accent3">
                  <a:lumMod val="75000"/>
                </a:schemeClr>
              </a:buClr>
              <a:buSzPct val="150000"/>
              <a:buFont typeface="Webdings" pitchFamily="2" charset="2"/>
              <a:buChar char=""/>
            </a:pPr>
            <a:r>
              <a:rPr lang="en-US" sz="1333" b="1" dirty="0">
                <a:solidFill>
                  <a:schemeClr val="tx2"/>
                </a:solidFill>
                <a:latin typeface="Century Gothic" panose="020B0502020202020204" pitchFamily="34" charset="0"/>
              </a:rPr>
              <a:t>Give me ample time to respond.</a:t>
            </a:r>
          </a:p>
          <a:p>
            <a:pPr marL="285750" indent="-285750">
              <a:buClr>
                <a:schemeClr val="accent3">
                  <a:lumMod val="75000"/>
                </a:schemeClr>
              </a:buClr>
              <a:buSzPct val="150000"/>
              <a:buFont typeface="Webdings" pitchFamily="2" charset="2"/>
              <a:buChar char=""/>
            </a:pPr>
            <a:r>
              <a:rPr lang="en-US" sz="1333" b="1" dirty="0">
                <a:solidFill>
                  <a:schemeClr val="tx2"/>
                </a:solidFill>
                <a:latin typeface="Century Gothic" panose="020B0502020202020204" pitchFamily="34" charset="0"/>
              </a:rPr>
              <a:t>Recognize my high quality work.</a:t>
            </a:r>
          </a:p>
          <a:p>
            <a:pPr marL="285750" indent="-285750">
              <a:buFont typeface="Wingdings" pitchFamily="2" charset="2"/>
              <a:buChar char="ü"/>
            </a:pPr>
            <a:endParaRPr lang="en-US" sz="1333" b="1" dirty="0">
              <a:solidFill>
                <a:schemeClr val="tx2"/>
              </a:solidFill>
              <a:latin typeface="Century Gothic" panose="020B0502020202020204" pitchFamily="34" charset="0"/>
            </a:endParaRPr>
          </a:p>
        </p:txBody>
      </p:sp>
      <p:sp>
        <p:nvSpPr>
          <p:cNvPr id="28" name="TextBox 27">
            <a:extLst>
              <a:ext uri="{FF2B5EF4-FFF2-40B4-BE49-F238E27FC236}">
                <a16:creationId xmlns:a16="http://schemas.microsoft.com/office/drawing/2014/main" id="{F96B31C1-30E7-2740-A081-169A0A5DC978}"/>
              </a:ext>
            </a:extLst>
          </p:cNvPr>
          <p:cNvSpPr txBox="1"/>
          <p:nvPr/>
        </p:nvSpPr>
        <p:spPr>
          <a:xfrm>
            <a:off x="4146218" y="2024058"/>
            <a:ext cx="3228989" cy="1528175"/>
          </a:xfrm>
          <a:prstGeom prst="rect">
            <a:avLst/>
          </a:prstGeom>
          <a:noFill/>
        </p:spPr>
        <p:txBody>
          <a:bodyPr wrap="square" rtlCol="0">
            <a:spAutoFit/>
          </a:bodyPr>
          <a:lstStyle/>
          <a:p>
            <a:pPr marL="285750" indent="-285750">
              <a:buClr>
                <a:srgbClr val="C00000"/>
              </a:buClr>
              <a:buFont typeface="Webdings" pitchFamily="2" charset="2"/>
              <a:buChar char=""/>
            </a:pPr>
            <a:r>
              <a:rPr lang="en-US" sz="1333" b="1" dirty="0">
                <a:solidFill>
                  <a:schemeClr val="tx2"/>
                </a:solidFill>
                <a:latin typeface="Century Gothic" panose="020B0502020202020204" pitchFamily="34" charset="0"/>
              </a:rPr>
              <a:t>Do all the talking.</a:t>
            </a:r>
          </a:p>
          <a:p>
            <a:pPr marL="285750" indent="-285750">
              <a:buClr>
                <a:srgbClr val="C00000"/>
              </a:buClr>
              <a:buFont typeface="Webdings" pitchFamily="2" charset="2"/>
              <a:buChar char=""/>
            </a:pPr>
            <a:r>
              <a:rPr lang="en-US" sz="1333" b="1" dirty="0">
                <a:solidFill>
                  <a:schemeClr val="tx2"/>
                </a:solidFill>
                <a:latin typeface="Century Gothic" panose="020B0502020202020204" pitchFamily="34" charset="0"/>
              </a:rPr>
              <a:t>Focus on problems.</a:t>
            </a:r>
          </a:p>
          <a:p>
            <a:pPr marL="285750" indent="-285750">
              <a:buClr>
                <a:srgbClr val="C00000"/>
              </a:buClr>
              <a:buFont typeface="Webdings" pitchFamily="2" charset="2"/>
              <a:buChar char=""/>
            </a:pPr>
            <a:r>
              <a:rPr lang="en-US" sz="1333" b="1" dirty="0">
                <a:solidFill>
                  <a:schemeClr val="tx2"/>
                </a:solidFill>
                <a:latin typeface="Century Gothic" panose="020B0502020202020204" pitchFamily="34" charset="0"/>
              </a:rPr>
              <a:t>Criticize or challenge me directly.</a:t>
            </a:r>
          </a:p>
          <a:p>
            <a:pPr marL="285750" indent="-285750">
              <a:buClr>
                <a:srgbClr val="C00000"/>
              </a:buClr>
              <a:buFont typeface="Webdings" pitchFamily="2" charset="2"/>
              <a:buChar char=""/>
            </a:pPr>
            <a:r>
              <a:rPr lang="en-US" sz="1333" b="1" dirty="0">
                <a:solidFill>
                  <a:schemeClr val="tx2"/>
                </a:solidFill>
                <a:latin typeface="Century Gothic" panose="020B0502020202020204" pitchFamily="34" charset="0"/>
              </a:rPr>
              <a:t>Make generalizations or statements without support.</a:t>
            </a:r>
          </a:p>
          <a:p>
            <a:endParaRPr lang="en-US" sz="1333" b="1"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1989522001"/>
      </p:ext>
    </p:extLst>
  </p:cSld>
  <p:clrMapOvr>
    <a:masterClrMapping/>
  </p:clrMapOvr>
</p:sld>
</file>

<file path=ppt/theme/theme1.xml><?xml version="1.0" encoding="utf-8"?>
<a:theme xmlns:a="http://schemas.openxmlformats.org/drawingml/2006/main" name="Office Theme">
  <a:themeElements>
    <a:clrScheme name="JMT DISC_use">
      <a:dk1>
        <a:srgbClr val="262626"/>
      </a:dk1>
      <a:lt1>
        <a:srgbClr val="FFFFFF"/>
      </a:lt1>
      <a:dk2>
        <a:srgbClr val="262626"/>
      </a:dk2>
      <a:lt2>
        <a:srgbClr val="FFFFFF"/>
      </a:lt2>
      <a:accent1>
        <a:srgbClr val="005585"/>
      </a:accent1>
      <a:accent2>
        <a:srgbClr val="166434"/>
      </a:accent2>
      <a:accent3>
        <a:srgbClr val="D3892B"/>
      </a:accent3>
      <a:accent4>
        <a:srgbClr val="4B110D"/>
      </a:accent4>
      <a:accent5>
        <a:srgbClr val="8C191B"/>
      </a:accent5>
      <a:accent6>
        <a:srgbClr val="B28A3A"/>
      </a:accent6>
      <a:hlink>
        <a:srgbClr val="FFFFFF"/>
      </a:hlink>
      <a:folHlink>
        <a:srgbClr val="59595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314</TotalTime>
  <Words>335</Words>
  <Application>Microsoft Macintosh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Arial</vt:lpstr>
      <vt:lpstr>Wingdings</vt:lpstr>
      <vt:lpstr>Century Gothic</vt:lpstr>
      <vt:lpstr>Webdings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Lane Jones</dc:creator>
  <cp:lastModifiedBy>Jenifer Furness</cp:lastModifiedBy>
  <cp:revision>21</cp:revision>
  <dcterms:created xsi:type="dcterms:W3CDTF">2018-10-28T22:10:46Z</dcterms:created>
  <dcterms:modified xsi:type="dcterms:W3CDTF">2021-10-25T01:18:19Z</dcterms:modified>
</cp:coreProperties>
</file>